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59"/>
    <p:restoredTop sz="94737"/>
  </p:normalViewPr>
  <p:slideViewPr>
    <p:cSldViewPr>
      <p:cViewPr varScale="1">
        <p:scale>
          <a:sx n="69" d="100"/>
          <a:sy n="69" d="100"/>
        </p:scale>
        <p:origin x="-16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DACCA3C5-5D75-D54A-A3FB-F6A00B98BC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A5B34D1-C442-3342-ACDD-6097F56C19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2E584F-023C-EB44-9368-17B082EB6935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0781BD95-8E63-7548-A86E-B4306E7D2C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7B9D0041-E8FC-634C-B099-A2ECA639D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446340C-5F1C-2545-8B12-6130D1971C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F23377D-EC99-8D42-B592-83400336EC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78C0763-CBF2-2945-B3B1-BC498FA8F5F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="" xmlns:a16="http://schemas.microsoft.com/office/drawing/2014/main" id="{CF2EE921-BD49-4F41-867B-604B4575A3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="" xmlns:a16="http://schemas.microsoft.com/office/drawing/2014/main" id="{7B0A447C-4D36-2F4D-A582-FAB7759627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="" xmlns:a16="http://schemas.microsoft.com/office/drawing/2014/main" id="{0C8C4796-27F4-C84C-BE97-BD5FEE5331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151DEB-A1AB-4C4E-A597-1C05764D1215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7B4F1287-2C1C-D24A-BD58-B37518DB90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7ADD238-FF4B-5D4A-B989-D7A234B158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5CDCE33B-F214-EC4B-9002-6810F27D2D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1102D0-7BC4-314E-A807-503D79E66047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="" xmlns:a16="http://schemas.microsoft.com/office/drawing/2014/main" id="{658AA0FE-452F-F04D-A13C-199E6508FA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="" xmlns:a16="http://schemas.microsoft.com/office/drawing/2014/main" id="{1313A34A-5BB8-E44C-BAF2-C1842939E8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="" xmlns:a16="http://schemas.microsoft.com/office/drawing/2014/main" id="{7BE923BD-E304-5C4C-B100-1DC1CAFD43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DCB77F-E8AA-F744-8175-9355EE124757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="" xmlns:a16="http://schemas.microsoft.com/office/drawing/2014/main" id="{A79B5B5B-0F65-6042-93E0-F3CD7A8F44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="" xmlns:a16="http://schemas.microsoft.com/office/drawing/2014/main" id="{545E8D19-E80C-0341-A853-C075BCB250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="" xmlns:a16="http://schemas.microsoft.com/office/drawing/2014/main" id="{95CF6019-813D-0C4D-9646-BA5DD49F2A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181F33-7227-DD43-B901-F24E96BE9A6C}" type="slidenum">
              <a:rPr lang="en-GB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4F8290D5-6474-A04E-9EDF-C6EF2A7922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060F206D-0EA4-3F43-8D3F-CF24381417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545733A7-EEB9-EC4A-AE46-520CCAE81B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393397-9F51-CA41-9475-F1B6E712233B}" type="slidenum">
              <a:rPr lang="en-GB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="" xmlns:a16="http://schemas.microsoft.com/office/drawing/2014/main" id="{90617A6F-401F-6245-952E-33040521BC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="" xmlns:a16="http://schemas.microsoft.com/office/drawing/2014/main" id="{93E36A7F-4B3D-6D49-837F-C8CEAACABF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="" xmlns:a16="http://schemas.microsoft.com/office/drawing/2014/main" id="{DE96D898-1B66-3947-AFC2-1D9D6CA829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96DC4F-CF26-7B44-8D51-4C1C7883706C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="" xmlns:a16="http://schemas.microsoft.com/office/drawing/2014/main" id="{14BEF329-BEB7-1D43-881A-750B5C0C81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="" xmlns:a16="http://schemas.microsoft.com/office/drawing/2014/main" id="{C6AC39A7-3414-6648-8FAD-624140F41F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="" xmlns:a16="http://schemas.microsoft.com/office/drawing/2014/main" id="{94C974E5-B67D-BE43-87C3-B56290BB83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563562-5C27-3840-A92A-12C6BCD7ECE9}" type="slidenum">
              <a:rPr lang="en-GB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="" xmlns:a16="http://schemas.microsoft.com/office/drawing/2014/main" id="{9A53AA9F-FE91-A049-9C67-4425E816F8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="" xmlns:a16="http://schemas.microsoft.com/office/drawing/2014/main" id="{3C186EE6-BF50-7947-A5A0-7984A336EA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="" xmlns:a16="http://schemas.microsoft.com/office/drawing/2014/main" id="{21C4B55F-DEF9-4041-824A-741A19903E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ED4646-4487-7746-AC66-219BA48088B1}" type="slidenum">
              <a:rPr lang="en-GB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="" xmlns:a16="http://schemas.microsoft.com/office/drawing/2014/main" id="{3F021FE2-991C-FB45-93F1-9C211D899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="" xmlns:a16="http://schemas.microsoft.com/office/drawing/2014/main" id="{62D753D0-7F9F-D848-A197-C1FCFB1329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="" xmlns:a16="http://schemas.microsoft.com/office/drawing/2014/main" id="{D9E2335D-CA11-B041-BBC8-772717208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B6925A-38F6-8744-BFFE-543CF94C7999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12BC13A-A198-3043-8401-61673CAD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3C06F-C013-3A42-B583-20D1A0DD497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9351FB-109C-774B-90D5-3175EC61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0246DF-A2E3-EF48-9D35-CE3D4554D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03807-80C9-664C-AF84-FFA317B45A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48114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8AEE63-EDD4-DD4A-9C4C-2A26AAD2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66E9-DD2C-464C-A670-4973E8D524B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AF46FA-9465-264B-A6CA-188C0A3D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529627-4A81-B64E-9C36-DC15C76F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86DF0-0EB5-1940-AE73-C29A313B39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8758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7611482-43E6-8146-B866-33B594BE0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D4B52-F346-CC4D-A157-3EACFC53F42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BAA256-22B6-8E49-A352-6CC639BF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24160D-1760-684C-B4DC-013049CB6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8F228-FE54-C342-9087-F951289536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37534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57656D8-D284-9544-A4C9-CB2F81ED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03DE-B434-6145-AD81-0079412ADD6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3B6020-2CCF-D041-B87C-63F7A6BE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B5F6BD-B180-6B41-91DE-AD1E5725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5737A-9DF9-8F47-A37C-B2A1EC9E67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43955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AB47894-4B1A-2D49-812D-6DABCD82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9957A-CBAC-604E-BE83-4BD67079E11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06082F-021E-D147-8422-99CAFF48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452C8D-5CC5-4045-AA1D-667CF44BF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91650-BFCF-F94A-813A-BFFAD855E6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63175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DD4B6B53-8BDE-1D43-B317-421511CD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66933-A89B-A543-9552-4CB9815E7CB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B63BB731-7DEA-A44F-A7DD-9BC6EAA9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A5D5E32-3F32-FB48-AF9B-CDF64A4F1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E7903-6101-AE44-8203-E5FDEBEE7D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76988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D78A4DA2-A138-8341-8D52-42F952FB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B27DF-73A9-9449-9E30-12692FAC2CA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ACA3B7C4-6D6A-044E-B3EC-AA5EBCA0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70845B87-C9A4-3E48-ADAE-4634B314F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346C7-10C8-524F-8CCF-E9F8764B6B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49279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AEBE59D4-049A-E94B-96B5-8821F8CAE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BE3B-EEC8-5E46-8F6D-9BA2CA91F5F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8ADAA717-C0F1-5145-8E00-90CEA9D3A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EB95462F-1839-4643-9492-D9696CC6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DDC90-AD37-0D4D-BE86-247287D106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67348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B32EFF21-D87C-9149-8DDD-C26D7FA38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542D6-1375-864E-A268-F259C7C2EF1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5DC513AB-CF5C-F647-A6F7-78F6432D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6463BD50-7984-0C46-A3BD-2166CB76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05D31-2964-9A44-ADF5-52CB8EE26D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90212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1960383-C61C-4A40-9457-8FC524296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F4B0C-DEF0-AA4F-8A85-33CA7AC9F33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B8295F26-374E-3E4E-BF45-180E01D1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DE1B102-CE1B-D947-945B-1B2E6EF1D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60666-0615-4940-9570-794F50D2033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20469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72DE637A-D94B-F74B-BDD5-96F2D518F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DEC6-F7FB-124A-A81B-DB476F36477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04F48553-8AA9-E748-8681-BF25D370E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BF3502AD-5C48-7B48-8434-E5DA0854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14612-E636-664B-BD0F-9C4139B0A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14151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492C7F75-BB54-C34B-9088-AAEEF4ABF8E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AF26D716-983F-9149-B3DE-A10F44B723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B28157-1B22-134F-B954-D08D2443E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DDD509-AEE9-8C43-B924-C3C1DAC5B31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AEABE21-BCFF-B040-9D20-390CB69842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170F3AD-6C24-5D43-8D3A-AD3CE9096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C028B75-2DB9-B241-B016-B680D9FC474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="" xmlns:a16="http://schemas.microsoft.com/office/drawing/2014/main" id="{FEA73EEE-911F-5E43-9060-63074ED31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12888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Present Simple Tense</a:t>
            </a:r>
          </a:p>
        </p:txBody>
      </p:sp>
      <p:pic>
        <p:nvPicPr>
          <p:cNvPr id="4" name="Picture 3" descr="C:\Users\Rich\Documents\eslkidsworld.com\clip art\Outdoor Recreation (Part 1)\Beach &amp; Water (C - G)\Diving In 12.wmf">
            <a:extLst>
              <a:ext uri="{FF2B5EF4-FFF2-40B4-BE49-F238E27FC236}">
                <a16:creationId xmlns="" xmlns:a16="http://schemas.microsoft.com/office/drawing/2014/main" id="{FB25E198-E249-2149-8FB9-0FE1ABA9C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188"/>
            <a:ext cx="165576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D93094-9B44-C741-8676-82EC73A9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3" name="Picture 6" descr="logo-2.png">
            <a:extLst>
              <a:ext uri="{FF2B5EF4-FFF2-40B4-BE49-F238E27FC236}">
                <a16:creationId xmlns="" xmlns:a16="http://schemas.microsoft.com/office/drawing/2014/main" id="{621C1F6B-BA12-EE47-8318-ABD9BA8D1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="" xmlns:a16="http://schemas.microsoft.com/office/drawing/2014/main" id="{C3CA7E46-0C84-C94D-91E9-CEE714E70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75"/>
            <a:ext cx="2143125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Rich\Documents\eslkidsworld.com\clip art\People\Cartoons (P - Sh)\Playing 07.wmf">
            <a:extLst>
              <a:ext uri="{FF2B5EF4-FFF2-40B4-BE49-F238E27FC236}">
                <a16:creationId xmlns="" xmlns:a16="http://schemas.microsoft.com/office/drawing/2014/main" id="{C6D4E323-FCD2-6D49-AF76-32CCF94E9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285750"/>
            <a:ext cx="173672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:\Users\Rich\Documents\eslkidsworld.com\clip art\Sports\Cartoons (Sk - So)\Soccer - Player 148.wmf">
            <a:extLst>
              <a:ext uri="{FF2B5EF4-FFF2-40B4-BE49-F238E27FC236}">
                <a16:creationId xmlns="" xmlns:a16="http://schemas.microsoft.com/office/drawing/2014/main" id="{B0BD9CB9-EE1E-EC44-B158-5FF8E5738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3500438"/>
            <a:ext cx="2016125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9F2834D4-AB6B-E545-94FD-105E1BC8B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85938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They ______ hockey at school.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3057FD0-941B-6E4B-A7D0-827E91776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6" name="Picture 6" descr="logo-2.png">
            <a:extLst>
              <a:ext uri="{FF2B5EF4-FFF2-40B4-BE49-F238E27FC236}">
                <a16:creationId xmlns="" xmlns:a16="http://schemas.microsoft.com/office/drawing/2014/main" id="{28E09ECB-06BF-6C48-B99B-EE7BD8528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Rich\Documents\eslkidsworld.com\clip art\Sports\Cartoons (Gy - Ic)\Ice Hockey Stick 2.wmf">
            <a:extLst>
              <a:ext uri="{FF2B5EF4-FFF2-40B4-BE49-F238E27FC236}">
                <a16:creationId xmlns="" xmlns:a16="http://schemas.microsoft.com/office/drawing/2014/main" id="{31F2D84C-150C-DC4C-9C49-B409FF31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01340">
            <a:off x="3370263" y="1730375"/>
            <a:ext cx="2397125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7D68E4D6-8A25-6A4E-A2BF-68FA05A8A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43063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902030302020204" pitchFamily="66" charset="0"/>
              </a:rPr>
              <a:t>Can you ______ English?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421C43-78BA-5B4F-8944-D99F91ED9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100" name="Picture 6" descr="logo-2.png">
            <a:extLst>
              <a:ext uri="{FF2B5EF4-FFF2-40B4-BE49-F238E27FC236}">
                <a16:creationId xmlns="" xmlns:a16="http://schemas.microsoft.com/office/drawing/2014/main" id="{990484E7-3C66-5240-A84F-8A0A9157F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="" xmlns:a16="http://schemas.microsoft.com/office/drawing/2014/main" id="{37E3C77E-289E-8844-B9A7-DF21D8271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214563"/>
            <a:ext cx="462915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9FD051EC-365D-864E-A016-3838104B5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1450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She ______ a newspaper every morning.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2D86D9-B64A-D44C-A684-C834B0FB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4" name="Picture 6" descr="logo-2.png">
            <a:extLst>
              <a:ext uri="{FF2B5EF4-FFF2-40B4-BE49-F238E27FC236}">
                <a16:creationId xmlns="" xmlns:a16="http://schemas.microsoft.com/office/drawing/2014/main" id="{4503A0F9-9B18-004B-8761-1DF9F914C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C:\Users\Rich\Documents\eslkidsworld.com\clip art\Business &amp; Office (Part 2)\People (Pr - Z)\Woman Reading Newspaper 1.wmf">
            <a:extLst>
              <a:ext uri="{FF2B5EF4-FFF2-40B4-BE49-F238E27FC236}">
                <a16:creationId xmlns="" xmlns:a16="http://schemas.microsoft.com/office/drawing/2014/main" id="{59FA894E-D224-7C43-8E0F-990867725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928813"/>
            <a:ext cx="5610225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8FE9AC14-A40B-D647-A585-9A2DED016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0025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Gary ______ on the sofa.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25803E-412F-7A42-AE26-97BE54C2E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8" name="Picture 6" descr="logo-2.png">
            <a:extLst>
              <a:ext uri="{FF2B5EF4-FFF2-40B4-BE49-F238E27FC236}">
                <a16:creationId xmlns="" xmlns:a16="http://schemas.microsoft.com/office/drawing/2014/main" id="{3F070E42-ABCC-BA4B-9A4D-7C517500B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C:\Users\Rich\Documents\eslkidsworld.com\clip art\People\Cartoons (Sh - T)\Sleeping on Sofa.wmf">
            <a:extLst>
              <a:ext uri="{FF2B5EF4-FFF2-40B4-BE49-F238E27FC236}">
                <a16:creationId xmlns="" xmlns:a16="http://schemas.microsoft.com/office/drawing/2014/main" id="{D7F0BA9B-6C9D-4449-A7FF-ED81D6E39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857375"/>
            <a:ext cx="4587875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0BB25DA4-767E-E341-A831-B80BFBA75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0025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He ______ a lot of cola.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77DD183-E790-C447-A2AD-437B564F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2" name="Picture 6" descr="logo-2.png">
            <a:extLst>
              <a:ext uri="{FF2B5EF4-FFF2-40B4-BE49-F238E27FC236}">
                <a16:creationId xmlns="" xmlns:a16="http://schemas.microsoft.com/office/drawing/2014/main" id="{1FC7F182-CE75-B944-A993-AE15789E6F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C:\Users\Rich\Documents\eslkidsworld.com\clip art\Entertainment\Dining (Ch - Ma)\Drinking Soda 1.wmf">
            <a:extLst>
              <a:ext uri="{FF2B5EF4-FFF2-40B4-BE49-F238E27FC236}">
                <a16:creationId xmlns="" xmlns:a16="http://schemas.microsoft.com/office/drawing/2014/main" id="{C0CF2368-130C-AD43-897E-3B9A7E864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1785938"/>
            <a:ext cx="3605213" cy="39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145FC1D2-6729-8349-BA13-AC1D2A48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5737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They ______ tag in the park.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B142D7-F6E6-AA4A-813C-6753978EC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6" name="Picture 6" descr="logo-2.png">
            <a:extLst>
              <a:ext uri="{FF2B5EF4-FFF2-40B4-BE49-F238E27FC236}">
                <a16:creationId xmlns="" xmlns:a16="http://schemas.microsoft.com/office/drawing/2014/main" id="{C608A9D9-F219-F647-9A45-0056A598E3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C:\Users\Rich\Documents\eslkidsworld.com\clip art\Kids' Stuff\Images (Part 09)\Kids Running 3.wmf">
            <a:extLst>
              <a:ext uri="{FF2B5EF4-FFF2-40B4-BE49-F238E27FC236}">
                <a16:creationId xmlns="" xmlns:a16="http://schemas.microsoft.com/office/drawing/2014/main" id="{A6CC3F76-6623-B242-B295-752277C8F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785938"/>
            <a:ext cx="3657600" cy="39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4182B181-B5DA-AF45-96D1-FA2CC339A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0025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He ______ in a choir.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A00FAED-0E11-0F4B-9068-8A38E961D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20" name="Picture 6" descr="logo-2.png">
            <a:extLst>
              <a:ext uri="{FF2B5EF4-FFF2-40B4-BE49-F238E27FC236}">
                <a16:creationId xmlns="" xmlns:a16="http://schemas.microsoft.com/office/drawing/2014/main" id="{4418E83C-16EE-BD45-A4F2-6E60FEFBA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C:\Users\Rich\Documents\eslkidsworld.com\clip art\Kids' Stuff\Images (Part 04)\Child Singing 2.wmf">
            <a:extLst>
              <a:ext uri="{FF2B5EF4-FFF2-40B4-BE49-F238E27FC236}">
                <a16:creationId xmlns="" xmlns:a16="http://schemas.microsoft.com/office/drawing/2014/main" id="{35F849FC-F8CA-2B4C-8292-1AF401634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857375"/>
            <a:ext cx="2744788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BCDF0737-1155-D241-9425-74FCD002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For more ESL resources go to:</a:t>
            </a:r>
            <a:br>
              <a:rPr lang="en-GB" altLang="en-US">
                <a:latin typeface="Comic Sans MS" panose="030F0902030302020204" pitchFamily="66" charset="0"/>
              </a:rPr>
            </a:br>
            <a:r>
              <a:rPr lang="en-GB" altLang="en-US">
                <a:latin typeface="Comic Sans MS" panose="030F0902030302020204" pitchFamily="66" charset="0"/>
                <a:hlinkClick r:id="rId3"/>
              </a:rPr>
              <a:t>www.eslpuzzles.com</a:t>
            </a:r>
            <a:r>
              <a:rPr lang="en-GB" altLang="en-US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D5E96A-D307-AE43-91C3-90ED7FAAF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>
            <a:extLst>
              <a:ext uri="{FF2B5EF4-FFF2-40B4-BE49-F238E27FC236}">
                <a16:creationId xmlns="" xmlns:a16="http://schemas.microsoft.com/office/drawing/2014/main" id="{4A11FAC6-A4D9-0246-AB4D-CCEA7A32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-2.png">
            <a:extLst>
              <a:ext uri="{FF2B5EF4-FFF2-40B4-BE49-F238E27FC236}">
                <a16:creationId xmlns="" xmlns:a16="http://schemas.microsoft.com/office/drawing/2014/main" id="{57FD4CC4-5B14-804A-8CD6-EE2341483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72</Words>
  <Application>Microsoft Macintosh PowerPoint</Application>
  <PresentationFormat>On-screen Show (4:3)</PresentationFormat>
  <Paragraphs>27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Present Simple Tense</vt:lpstr>
      <vt:lpstr>They ______ hockey at school.</vt:lpstr>
      <vt:lpstr>Can you ______ English?</vt:lpstr>
      <vt:lpstr>She ______ a newspaper every morning.</vt:lpstr>
      <vt:lpstr>Gary ______ on the sofa.</vt:lpstr>
      <vt:lpstr>He ______ a lot of cola.</vt:lpstr>
      <vt:lpstr>They ______ tag in the park.</vt:lpstr>
      <vt:lpstr>He ______ in a choir.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Tense</dc:title>
  <dc:creator>ESL Puzzles</dc:creator>
  <cp:lastModifiedBy>Richard</cp:lastModifiedBy>
  <cp:revision>14</cp:revision>
  <dcterms:created xsi:type="dcterms:W3CDTF">2020-03-09T01:59:01Z</dcterms:created>
  <dcterms:modified xsi:type="dcterms:W3CDTF">2020-03-22T03:07:54Z</dcterms:modified>
</cp:coreProperties>
</file>